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17"/>
  </p:notesMasterIdLst>
  <p:handoutMasterIdLst>
    <p:handoutMasterId r:id="rId18"/>
  </p:handoutMasterIdLst>
  <p:sldIdLst>
    <p:sldId id="378" r:id="rId5"/>
    <p:sldId id="393" r:id="rId6"/>
    <p:sldId id="394" r:id="rId7"/>
    <p:sldId id="402" r:id="rId8"/>
    <p:sldId id="396" r:id="rId9"/>
    <p:sldId id="403" r:id="rId10"/>
    <p:sldId id="404" r:id="rId11"/>
    <p:sldId id="405" r:id="rId12"/>
    <p:sldId id="401" r:id="rId13"/>
    <p:sldId id="398" r:id="rId14"/>
    <p:sldId id="399" r:id="rId15"/>
    <p:sldId id="400" r:id="rId16"/>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393"/>
            <p14:sldId id="394"/>
            <p14:sldId id="402"/>
            <p14:sldId id="396"/>
            <p14:sldId id="403"/>
            <p14:sldId id="404"/>
            <p14:sldId id="405"/>
            <p14:sldId id="401"/>
            <p14:sldId id="398"/>
            <p14:sldId id="399"/>
            <p14:sldId id="4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80179" autoAdjust="0"/>
  </p:normalViewPr>
  <p:slideViewPr>
    <p:cSldViewPr snapToGrid="0" snapToObjects="1">
      <p:cViewPr varScale="1">
        <p:scale>
          <a:sx n="75" d="100"/>
          <a:sy n="75" d="100"/>
        </p:scale>
        <p:origin x="1304"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5E722-1CF8-433C-8615-0162D1B4E145}" type="doc">
      <dgm:prSet loTypeId="urn:microsoft.com/office/officeart/2005/8/layout/hList7" loCatId="process" qsTypeId="urn:microsoft.com/office/officeart/2005/8/quickstyle/simple1" qsCatId="simple" csTypeId="urn:microsoft.com/office/officeart/2005/8/colors/accent1_2" csCatId="accent1" phldr="1"/>
      <dgm:spPr/>
    </dgm:pt>
    <dgm:pt modelId="{2D28EF44-9EE3-42B3-9896-6F0689DEAE6C}">
      <dgm:prSet phldrT="[Tekst]"/>
      <dgm:spPr/>
      <dgm:t>
        <a:bodyPr/>
        <a:lstStyle/>
        <a:p>
          <a:r>
            <a:rPr lang="da-DK" dirty="0"/>
            <a:t>Kontrakt</a:t>
          </a:r>
        </a:p>
      </dgm:t>
    </dgm:pt>
    <dgm:pt modelId="{8B03D467-DE69-459D-A00A-1D36027EB5D6}" type="parTrans" cxnId="{8344FE82-4D95-4EAE-871F-3227EAF79191}">
      <dgm:prSet/>
      <dgm:spPr/>
      <dgm:t>
        <a:bodyPr/>
        <a:lstStyle/>
        <a:p>
          <a:endParaRPr lang="da-DK"/>
        </a:p>
      </dgm:t>
    </dgm:pt>
    <dgm:pt modelId="{1D9FFF0C-49CD-43CB-BCF6-8B2BD80D64CA}" type="sibTrans" cxnId="{8344FE82-4D95-4EAE-871F-3227EAF79191}">
      <dgm:prSet/>
      <dgm:spPr/>
      <dgm:t>
        <a:bodyPr/>
        <a:lstStyle/>
        <a:p>
          <a:endParaRPr lang="da-DK"/>
        </a:p>
      </dgm:t>
    </dgm:pt>
    <dgm:pt modelId="{8546F15B-053A-4F5A-90BF-25F8ADEA6ED1}">
      <dgm:prSet phldrT="[Tekst]"/>
      <dgm:spPr/>
      <dgm:t>
        <a:bodyPr/>
        <a:lstStyle/>
        <a:p>
          <a:r>
            <a:rPr lang="da-DK" dirty="0"/>
            <a:t>Institut</a:t>
          </a:r>
        </a:p>
      </dgm:t>
    </dgm:pt>
    <dgm:pt modelId="{190E3AAE-9370-4CA0-A879-9C031E90DCC1}" type="parTrans" cxnId="{06848A81-4D6C-4BDE-84A1-A2413C89C247}">
      <dgm:prSet/>
      <dgm:spPr/>
      <dgm:t>
        <a:bodyPr/>
        <a:lstStyle/>
        <a:p>
          <a:endParaRPr lang="da-DK"/>
        </a:p>
      </dgm:t>
    </dgm:pt>
    <dgm:pt modelId="{67E01E34-E373-498E-ABF0-517354AA55BB}" type="sibTrans" cxnId="{06848A81-4D6C-4BDE-84A1-A2413C89C247}">
      <dgm:prSet/>
      <dgm:spPr/>
      <dgm:t>
        <a:bodyPr/>
        <a:lstStyle/>
        <a:p>
          <a:endParaRPr lang="da-DK"/>
        </a:p>
      </dgm:t>
    </dgm:pt>
    <dgm:pt modelId="{8581C140-BD57-497C-AC9E-FDAB0BC6F727}">
      <dgm:prSet phldrT="[Tekst]"/>
      <dgm:spPr/>
      <dgm:t>
        <a:bodyPr/>
        <a:lstStyle/>
        <a:p>
          <a:r>
            <a:rPr lang="da-DK" dirty="0"/>
            <a:t>Institut</a:t>
          </a:r>
        </a:p>
      </dgm:t>
    </dgm:pt>
    <dgm:pt modelId="{E5F11BE4-982C-4622-8AA1-56E11976BE13}" type="parTrans" cxnId="{CEB274A2-5AF5-443E-BB28-11EF3DBDF007}">
      <dgm:prSet/>
      <dgm:spPr/>
      <dgm:t>
        <a:bodyPr/>
        <a:lstStyle/>
        <a:p>
          <a:endParaRPr lang="da-DK"/>
        </a:p>
      </dgm:t>
    </dgm:pt>
    <dgm:pt modelId="{CC667055-D8FB-45F0-8801-40EC0A3725B6}" type="sibTrans" cxnId="{CEB274A2-5AF5-443E-BB28-11EF3DBDF007}">
      <dgm:prSet/>
      <dgm:spPr/>
      <dgm:t>
        <a:bodyPr/>
        <a:lstStyle/>
        <a:p>
          <a:endParaRPr lang="da-DK"/>
        </a:p>
      </dgm:t>
    </dgm:pt>
    <dgm:pt modelId="{1FE24A00-EA3C-4708-9551-5859460303B2}" type="pres">
      <dgm:prSet presAssocID="{BA15E722-1CF8-433C-8615-0162D1B4E145}" presName="Name0" presStyleCnt="0">
        <dgm:presLayoutVars>
          <dgm:dir/>
          <dgm:resizeHandles val="exact"/>
        </dgm:presLayoutVars>
      </dgm:prSet>
      <dgm:spPr/>
    </dgm:pt>
    <dgm:pt modelId="{7745DDD7-4A2B-46B3-8165-1346C6DDB6E9}" type="pres">
      <dgm:prSet presAssocID="{BA15E722-1CF8-433C-8615-0162D1B4E145}" presName="fgShape" presStyleLbl="fgShp" presStyleIdx="0" presStyleCnt="1" custScaleX="99205" custScaleY="124065"/>
      <dgm:spPr/>
    </dgm:pt>
    <dgm:pt modelId="{CEEE719E-0BF4-4372-B3B0-AC6E117C46AB}" type="pres">
      <dgm:prSet presAssocID="{BA15E722-1CF8-433C-8615-0162D1B4E145}" presName="linComp" presStyleCnt="0"/>
      <dgm:spPr/>
    </dgm:pt>
    <dgm:pt modelId="{73F95C84-75D8-4B0C-9ED9-36F45ECD5219}" type="pres">
      <dgm:prSet presAssocID="{2D28EF44-9EE3-42B3-9896-6F0689DEAE6C}" presName="compNode" presStyleCnt="0"/>
      <dgm:spPr/>
    </dgm:pt>
    <dgm:pt modelId="{DBCA3AA4-5279-461D-8390-E5A0A42CE741}" type="pres">
      <dgm:prSet presAssocID="{2D28EF44-9EE3-42B3-9896-6F0689DEAE6C}" presName="bkgdShape" presStyleLbl="node1" presStyleIdx="0" presStyleCnt="3" custLinFactNeighborX="-6109"/>
      <dgm:spPr/>
    </dgm:pt>
    <dgm:pt modelId="{4DCB7379-9E45-4CDA-BF4A-2891E901B6B7}" type="pres">
      <dgm:prSet presAssocID="{2D28EF44-9EE3-42B3-9896-6F0689DEAE6C}" presName="nodeTx" presStyleLbl="node1" presStyleIdx="0" presStyleCnt="3">
        <dgm:presLayoutVars>
          <dgm:bulletEnabled val="1"/>
        </dgm:presLayoutVars>
      </dgm:prSet>
      <dgm:spPr/>
    </dgm:pt>
    <dgm:pt modelId="{7445BA7C-BF3B-4270-A795-6B13B18ACAB9}" type="pres">
      <dgm:prSet presAssocID="{2D28EF44-9EE3-42B3-9896-6F0689DEAE6C}" presName="invisiNode" presStyleLbl="node1" presStyleIdx="0" presStyleCnt="3"/>
      <dgm:spPr/>
    </dgm:pt>
    <dgm:pt modelId="{C78578EE-0191-469F-AC66-F41C18A535A1}" type="pres">
      <dgm:prSet presAssocID="{2D28EF44-9EE3-42B3-9896-6F0689DEAE6C}" presName="imagNode" presStyleLbl="fgImgPlace1" presStyleIdx="0" presStyleCnt="3"/>
      <dgm:spPr/>
    </dgm:pt>
    <dgm:pt modelId="{CBAB3286-42BF-43CA-86D9-E38547928A18}" type="pres">
      <dgm:prSet presAssocID="{1D9FFF0C-49CD-43CB-BCF6-8B2BD80D64CA}" presName="sibTrans" presStyleLbl="sibTrans2D1" presStyleIdx="0" presStyleCnt="0"/>
      <dgm:spPr/>
    </dgm:pt>
    <dgm:pt modelId="{C243FB60-A074-41FA-A862-5FA252585A30}" type="pres">
      <dgm:prSet presAssocID="{8546F15B-053A-4F5A-90BF-25F8ADEA6ED1}" presName="compNode" presStyleCnt="0"/>
      <dgm:spPr/>
    </dgm:pt>
    <dgm:pt modelId="{24A28838-B534-4FDD-8248-B6050772550C}" type="pres">
      <dgm:prSet presAssocID="{8546F15B-053A-4F5A-90BF-25F8ADEA6ED1}" presName="bkgdShape" presStyleLbl="node1" presStyleIdx="1" presStyleCnt="3" custLinFactNeighborX="-2833" custLinFactNeighborY="-6067"/>
      <dgm:spPr/>
    </dgm:pt>
    <dgm:pt modelId="{5E313B4C-5399-48F7-9962-E0D5A0E7E8B6}" type="pres">
      <dgm:prSet presAssocID="{8546F15B-053A-4F5A-90BF-25F8ADEA6ED1}" presName="nodeTx" presStyleLbl="node1" presStyleIdx="1" presStyleCnt="3">
        <dgm:presLayoutVars>
          <dgm:bulletEnabled val="1"/>
        </dgm:presLayoutVars>
      </dgm:prSet>
      <dgm:spPr/>
    </dgm:pt>
    <dgm:pt modelId="{B9F295D2-0B8C-47D3-89AC-2E9C1BCA732C}" type="pres">
      <dgm:prSet presAssocID="{8546F15B-053A-4F5A-90BF-25F8ADEA6ED1}" presName="invisiNode" presStyleLbl="node1" presStyleIdx="1" presStyleCnt="3"/>
      <dgm:spPr/>
    </dgm:pt>
    <dgm:pt modelId="{A624B9C9-A4BC-4E0A-B3C0-587D9A5FE0F8}" type="pres">
      <dgm:prSet presAssocID="{8546F15B-053A-4F5A-90BF-25F8ADEA6ED1}" presName="imagNode" presStyleLbl="fgImgPlace1" presStyleIdx="1" presStyleCnt="3"/>
      <dgm:spPr/>
    </dgm:pt>
    <dgm:pt modelId="{8B447099-DC98-498C-88A4-45271223F302}" type="pres">
      <dgm:prSet presAssocID="{67E01E34-E373-498E-ABF0-517354AA55BB}" presName="sibTrans" presStyleLbl="sibTrans2D1" presStyleIdx="0" presStyleCnt="0"/>
      <dgm:spPr/>
    </dgm:pt>
    <dgm:pt modelId="{D12622C0-5420-44DC-A69A-FFB708BD6CC1}" type="pres">
      <dgm:prSet presAssocID="{8581C140-BD57-497C-AC9E-FDAB0BC6F727}" presName="compNode" presStyleCnt="0"/>
      <dgm:spPr/>
    </dgm:pt>
    <dgm:pt modelId="{AEFFBABC-7D74-41BC-8397-DB9577CA8287}" type="pres">
      <dgm:prSet presAssocID="{8581C140-BD57-497C-AC9E-FDAB0BC6F727}" presName="bkgdShape" presStyleLbl="node1" presStyleIdx="2" presStyleCnt="3" custLinFactNeighborX="-6353"/>
      <dgm:spPr/>
    </dgm:pt>
    <dgm:pt modelId="{311CCA86-E2B4-42CA-A4AD-4A2883ABCEF3}" type="pres">
      <dgm:prSet presAssocID="{8581C140-BD57-497C-AC9E-FDAB0BC6F727}" presName="nodeTx" presStyleLbl="node1" presStyleIdx="2" presStyleCnt="3">
        <dgm:presLayoutVars>
          <dgm:bulletEnabled val="1"/>
        </dgm:presLayoutVars>
      </dgm:prSet>
      <dgm:spPr/>
    </dgm:pt>
    <dgm:pt modelId="{50DD2ECE-34C0-4565-AD37-4A0E12BD286C}" type="pres">
      <dgm:prSet presAssocID="{8581C140-BD57-497C-AC9E-FDAB0BC6F727}" presName="invisiNode" presStyleLbl="node1" presStyleIdx="2" presStyleCnt="3"/>
      <dgm:spPr/>
    </dgm:pt>
    <dgm:pt modelId="{D163A628-A0BC-40B4-A55E-3C12690552E9}" type="pres">
      <dgm:prSet presAssocID="{8581C140-BD57-497C-AC9E-FDAB0BC6F727}" presName="imagNode" presStyleLbl="fgImgPlace1" presStyleIdx="2" presStyleCnt="3"/>
      <dgm:spPr/>
    </dgm:pt>
  </dgm:ptLst>
  <dgm:cxnLst>
    <dgm:cxn modelId="{D442372A-971F-4040-A116-00BCEC88B643}" type="presOf" srcId="{8546F15B-053A-4F5A-90BF-25F8ADEA6ED1}" destId="{5E313B4C-5399-48F7-9962-E0D5A0E7E8B6}" srcOrd="1" destOrd="0" presId="urn:microsoft.com/office/officeart/2005/8/layout/hList7"/>
    <dgm:cxn modelId="{131DF051-57B1-4B4B-AD4E-A4DF52D0C688}" type="presOf" srcId="{67E01E34-E373-498E-ABF0-517354AA55BB}" destId="{8B447099-DC98-498C-88A4-45271223F302}" srcOrd="0" destOrd="0" presId="urn:microsoft.com/office/officeart/2005/8/layout/hList7"/>
    <dgm:cxn modelId="{F6551352-2700-480F-AC89-7D9CC7DCC084}" type="presOf" srcId="{2D28EF44-9EE3-42B3-9896-6F0689DEAE6C}" destId="{4DCB7379-9E45-4CDA-BF4A-2891E901B6B7}" srcOrd="1" destOrd="0" presId="urn:microsoft.com/office/officeart/2005/8/layout/hList7"/>
    <dgm:cxn modelId="{E5CFE474-1D5F-4CF8-AF55-8864B4917AC1}" type="presOf" srcId="{8581C140-BD57-497C-AC9E-FDAB0BC6F727}" destId="{311CCA86-E2B4-42CA-A4AD-4A2883ABCEF3}" srcOrd="1" destOrd="0" presId="urn:microsoft.com/office/officeart/2005/8/layout/hList7"/>
    <dgm:cxn modelId="{06848A81-4D6C-4BDE-84A1-A2413C89C247}" srcId="{BA15E722-1CF8-433C-8615-0162D1B4E145}" destId="{8546F15B-053A-4F5A-90BF-25F8ADEA6ED1}" srcOrd="1" destOrd="0" parTransId="{190E3AAE-9370-4CA0-A879-9C031E90DCC1}" sibTransId="{67E01E34-E373-498E-ABF0-517354AA55BB}"/>
    <dgm:cxn modelId="{8344FE82-4D95-4EAE-871F-3227EAF79191}" srcId="{BA15E722-1CF8-433C-8615-0162D1B4E145}" destId="{2D28EF44-9EE3-42B3-9896-6F0689DEAE6C}" srcOrd="0" destOrd="0" parTransId="{8B03D467-DE69-459D-A00A-1D36027EB5D6}" sibTransId="{1D9FFF0C-49CD-43CB-BCF6-8B2BD80D64CA}"/>
    <dgm:cxn modelId="{94C93B8B-367B-4F55-9B6D-7AB5655638CD}" type="presOf" srcId="{2D28EF44-9EE3-42B3-9896-6F0689DEAE6C}" destId="{DBCA3AA4-5279-461D-8390-E5A0A42CE741}" srcOrd="0" destOrd="0" presId="urn:microsoft.com/office/officeart/2005/8/layout/hList7"/>
    <dgm:cxn modelId="{3CC77497-40F8-435C-98CC-FDDB805B2C21}" type="presOf" srcId="{BA15E722-1CF8-433C-8615-0162D1B4E145}" destId="{1FE24A00-EA3C-4708-9551-5859460303B2}" srcOrd="0" destOrd="0" presId="urn:microsoft.com/office/officeart/2005/8/layout/hList7"/>
    <dgm:cxn modelId="{CEB274A2-5AF5-443E-BB28-11EF3DBDF007}" srcId="{BA15E722-1CF8-433C-8615-0162D1B4E145}" destId="{8581C140-BD57-497C-AC9E-FDAB0BC6F727}" srcOrd="2" destOrd="0" parTransId="{E5F11BE4-982C-4622-8AA1-56E11976BE13}" sibTransId="{CC667055-D8FB-45F0-8801-40EC0A3725B6}"/>
    <dgm:cxn modelId="{F7FF07AB-0D86-4237-83F5-70EAF001B58A}" type="presOf" srcId="{1D9FFF0C-49CD-43CB-BCF6-8B2BD80D64CA}" destId="{CBAB3286-42BF-43CA-86D9-E38547928A18}" srcOrd="0" destOrd="0" presId="urn:microsoft.com/office/officeart/2005/8/layout/hList7"/>
    <dgm:cxn modelId="{984402CD-7F4C-4721-A26F-EC097B5CCEF2}" type="presOf" srcId="{8581C140-BD57-497C-AC9E-FDAB0BC6F727}" destId="{AEFFBABC-7D74-41BC-8397-DB9577CA8287}" srcOrd="0" destOrd="0" presId="urn:microsoft.com/office/officeart/2005/8/layout/hList7"/>
    <dgm:cxn modelId="{460AEBE3-4C85-4627-B385-B2757EA181D4}" type="presOf" srcId="{8546F15B-053A-4F5A-90BF-25F8ADEA6ED1}" destId="{24A28838-B534-4FDD-8248-B6050772550C}" srcOrd="0" destOrd="0" presId="urn:microsoft.com/office/officeart/2005/8/layout/hList7"/>
    <dgm:cxn modelId="{31984F41-F833-4DE1-99A4-2B03FB45AA01}" type="presParOf" srcId="{1FE24A00-EA3C-4708-9551-5859460303B2}" destId="{7745DDD7-4A2B-46B3-8165-1346C6DDB6E9}" srcOrd="0" destOrd="0" presId="urn:microsoft.com/office/officeart/2005/8/layout/hList7"/>
    <dgm:cxn modelId="{BE057BE1-9ABF-4C9F-A648-DCBC8E64F861}" type="presParOf" srcId="{1FE24A00-EA3C-4708-9551-5859460303B2}" destId="{CEEE719E-0BF4-4372-B3B0-AC6E117C46AB}" srcOrd="1" destOrd="0" presId="urn:microsoft.com/office/officeart/2005/8/layout/hList7"/>
    <dgm:cxn modelId="{23C60C24-2701-4141-A2D4-C9853ED7641D}" type="presParOf" srcId="{CEEE719E-0BF4-4372-B3B0-AC6E117C46AB}" destId="{73F95C84-75D8-4B0C-9ED9-36F45ECD5219}" srcOrd="0" destOrd="0" presId="urn:microsoft.com/office/officeart/2005/8/layout/hList7"/>
    <dgm:cxn modelId="{D723F11C-EF18-4C95-B102-50C47613E26A}" type="presParOf" srcId="{73F95C84-75D8-4B0C-9ED9-36F45ECD5219}" destId="{DBCA3AA4-5279-461D-8390-E5A0A42CE741}" srcOrd="0" destOrd="0" presId="urn:microsoft.com/office/officeart/2005/8/layout/hList7"/>
    <dgm:cxn modelId="{812FD1D5-37D6-4737-9AD7-ECF4C260BD3E}" type="presParOf" srcId="{73F95C84-75D8-4B0C-9ED9-36F45ECD5219}" destId="{4DCB7379-9E45-4CDA-BF4A-2891E901B6B7}" srcOrd="1" destOrd="0" presId="urn:microsoft.com/office/officeart/2005/8/layout/hList7"/>
    <dgm:cxn modelId="{281F206A-2A27-4315-827C-912B4BD2E70F}" type="presParOf" srcId="{73F95C84-75D8-4B0C-9ED9-36F45ECD5219}" destId="{7445BA7C-BF3B-4270-A795-6B13B18ACAB9}" srcOrd="2" destOrd="0" presId="urn:microsoft.com/office/officeart/2005/8/layout/hList7"/>
    <dgm:cxn modelId="{FA2ED76F-B0C0-42F4-AF3F-AEE5EB4C42A0}" type="presParOf" srcId="{73F95C84-75D8-4B0C-9ED9-36F45ECD5219}" destId="{C78578EE-0191-469F-AC66-F41C18A535A1}" srcOrd="3" destOrd="0" presId="urn:microsoft.com/office/officeart/2005/8/layout/hList7"/>
    <dgm:cxn modelId="{8461ABDE-B05F-4B3E-AB81-2F437F6DD641}" type="presParOf" srcId="{CEEE719E-0BF4-4372-B3B0-AC6E117C46AB}" destId="{CBAB3286-42BF-43CA-86D9-E38547928A18}" srcOrd="1" destOrd="0" presId="urn:microsoft.com/office/officeart/2005/8/layout/hList7"/>
    <dgm:cxn modelId="{C41CDC86-ECD2-4C21-9996-ADA315C9A8DE}" type="presParOf" srcId="{CEEE719E-0BF4-4372-B3B0-AC6E117C46AB}" destId="{C243FB60-A074-41FA-A862-5FA252585A30}" srcOrd="2" destOrd="0" presId="urn:microsoft.com/office/officeart/2005/8/layout/hList7"/>
    <dgm:cxn modelId="{48E5EEF8-B222-4503-995F-B80D5D5841DA}" type="presParOf" srcId="{C243FB60-A074-41FA-A862-5FA252585A30}" destId="{24A28838-B534-4FDD-8248-B6050772550C}" srcOrd="0" destOrd="0" presId="urn:microsoft.com/office/officeart/2005/8/layout/hList7"/>
    <dgm:cxn modelId="{FB8F4A0B-739D-4E5B-BCC6-E678F6C2A3D7}" type="presParOf" srcId="{C243FB60-A074-41FA-A862-5FA252585A30}" destId="{5E313B4C-5399-48F7-9962-E0D5A0E7E8B6}" srcOrd="1" destOrd="0" presId="urn:microsoft.com/office/officeart/2005/8/layout/hList7"/>
    <dgm:cxn modelId="{605D2EAD-AD46-4FF6-8432-4E4E9309AABF}" type="presParOf" srcId="{C243FB60-A074-41FA-A862-5FA252585A30}" destId="{B9F295D2-0B8C-47D3-89AC-2E9C1BCA732C}" srcOrd="2" destOrd="0" presId="urn:microsoft.com/office/officeart/2005/8/layout/hList7"/>
    <dgm:cxn modelId="{5BFD7BAA-A0D8-4BAA-B941-778778C1478B}" type="presParOf" srcId="{C243FB60-A074-41FA-A862-5FA252585A30}" destId="{A624B9C9-A4BC-4E0A-B3C0-587D9A5FE0F8}" srcOrd="3" destOrd="0" presId="urn:microsoft.com/office/officeart/2005/8/layout/hList7"/>
    <dgm:cxn modelId="{11674002-549F-4210-9B3E-846FD0A4A886}" type="presParOf" srcId="{CEEE719E-0BF4-4372-B3B0-AC6E117C46AB}" destId="{8B447099-DC98-498C-88A4-45271223F302}" srcOrd="3" destOrd="0" presId="urn:microsoft.com/office/officeart/2005/8/layout/hList7"/>
    <dgm:cxn modelId="{73064D72-A343-42E4-AD10-497D44275DDB}" type="presParOf" srcId="{CEEE719E-0BF4-4372-B3B0-AC6E117C46AB}" destId="{D12622C0-5420-44DC-A69A-FFB708BD6CC1}" srcOrd="4" destOrd="0" presId="urn:microsoft.com/office/officeart/2005/8/layout/hList7"/>
    <dgm:cxn modelId="{986D0EBE-510A-4BFC-BD75-ABA9485958D5}" type="presParOf" srcId="{D12622C0-5420-44DC-A69A-FFB708BD6CC1}" destId="{AEFFBABC-7D74-41BC-8397-DB9577CA8287}" srcOrd="0" destOrd="0" presId="urn:microsoft.com/office/officeart/2005/8/layout/hList7"/>
    <dgm:cxn modelId="{51617098-DEED-4D98-8977-4803D3F552FB}" type="presParOf" srcId="{D12622C0-5420-44DC-A69A-FFB708BD6CC1}" destId="{311CCA86-E2B4-42CA-A4AD-4A2883ABCEF3}" srcOrd="1" destOrd="0" presId="urn:microsoft.com/office/officeart/2005/8/layout/hList7"/>
    <dgm:cxn modelId="{C72F78BB-8BB2-4B60-B1C5-2C9794CF38D8}" type="presParOf" srcId="{D12622C0-5420-44DC-A69A-FFB708BD6CC1}" destId="{50DD2ECE-34C0-4565-AD37-4A0E12BD286C}" srcOrd="2" destOrd="0" presId="urn:microsoft.com/office/officeart/2005/8/layout/hList7"/>
    <dgm:cxn modelId="{74BC570C-2B0E-4003-BFD4-C8D43B06538D}" type="presParOf" srcId="{D12622C0-5420-44DC-A69A-FFB708BD6CC1}" destId="{D163A628-A0BC-40B4-A55E-3C12690552E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A3AA4-5279-461D-8390-E5A0A42CE741}">
      <dsp:nvSpPr>
        <dsp:cNvPr id="0" name=""/>
        <dsp:cNvSpPr/>
      </dsp:nvSpPr>
      <dsp:spPr>
        <a:xfrm>
          <a:off x="0" y="0"/>
          <a:ext cx="3596604" cy="3752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da-DK" sz="5400" kern="1200" dirty="0"/>
            <a:t>Kontrakt</a:t>
          </a:r>
        </a:p>
      </dsp:txBody>
      <dsp:txXfrm>
        <a:off x="0" y="1500846"/>
        <a:ext cx="3596604" cy="1500846"/>
      </dsp:txXfrm>
    </dsp:sp>
    <dsp:sp modelId="{C78578EE-0191-469F-AC66-F41C18A535A1}">
      <dsp:nvSpPr>
        <dsp:cNvPr id="0" name=""/>
        <dsp:cNvSpPr/>
      </dsp:nvSpPr>
      <dsp:spPr>
        <a:xfrm>
          <a:off x="1175886" y="225126"/>
          <a:ext cx="1249454" cy="124945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28838-B534-4FDD-8248-B6050772550C}">
      <dsp:nvSpPr>
        <dsp:cNvPr id="0" name=""/>
        <dsp:cNvSpPr/>
      </dsp:nvSpPr>
      <dsp:spPr>
        <a:xfrm>
          <a:off x="3604922" y="0"/>
          <a:ext cx="3596604" cy="3752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da-DK" sz="5400" kern="1200" dirty="0"/>
            <a:t>Institut</a:t>
          </a:r>
        </a:p>
      </dsp:txBody>
      <dsp:txXfrm>
        <a:off x="3604922" y="1500846"/>
        <a:ext cx="3596604" cy="1500846"/>
      </dsp:txXfrm>
    </dsp:sp>
    <dsp:sp modelId="{A624B9C9-A4BC-4E0A-B3C0-587D9A5FE0F8}">
      <dsp:nvSpPr>
        <dsp:cNvPr id="0" name=""/>
        <dsp:cNvSpPr/>
      </dsp:nvSpPr>
      <dsp:spPr>
        <a:xfrm>
          <a:off x="4880389" y="225126"/>
          <a:ext cx="1249454" cy="124945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FBABC-7D74-41BC-8397-DB9577CA8287}">
      <dsp:nvSpPr>
        <dsp:cNvPr id="0" name=""/>
        <dsp:cNvSpPr/>
      </dsp:nvSpPr>
      <dsp:spPr>
        <a:xfrm>
          <a:off x="7182824" y="0"/>
          <a:ext cx="3596604" cy="3752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da-DK" sz="5400" kern="1200" dirty="0"/>
            <a:t>Institut</a:t>
          </a:r>
        </a:p>
      </dsp:txBody>
      <dsp:txXfrm>
        <a:off x="7182824" y="1500846"/>
        <a:ext cx="3596604" cy="1500846"/>
      </dsp:txXfrm>
    </dsp:sp>
    <dsp:sp modelId="{D163A628-A0BC-40B4-A55E-3C12690552E9}">
      <dsp:nvSpPr>
        <dsp:cNvPr id="0" name=""/>
        <dsp:cNvSpPr/>
      </dsp:nvSpPr>
      <dsp:spPr>
        <a:xfrm>
          <a:off x="8584891" y="225126"/>
          <a:ext cx="1249454" cy="124945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5DDD7-4A2B-46B3-8165-1346C6DDB6E9}">
      <dsp:nvSpPr>
        <dsp:cNvPr id="0" name=""/>
        <dsp:cNvSpPr/>
      </dsp:nvSpPr>
      <dsp:spPr>
        <a:xfrm>
          <a:off x="480673" y="2933971"/>
          <a:ext cx="10048885" cy="69825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8/16/18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8/16/18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240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244412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12234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421850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34771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193660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6834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141938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226569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83553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841391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85843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BY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a:lvl1pPr>
          </a:lstStyle>
          <a:p>
            <a:r>
              <a:rPr lang="en-US" dirty="0"/>
              <a:t>CLICK TO EDIT TITLE</a:t>
            </a:r>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err="1"/>
              <a:t>Insert</a:t>
            </a:r>
            <a:r>
              <a:rPr lang="da-DK"/>
              <a: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5"/>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5"/>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6"/>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6"/>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6"/>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atabehandleraftale@aau.d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databehandleraftale@aau.d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dpo@aau.dk" TargetMode="External"/><Relationship Id="rId4" Type="http://schemas.openxmlformats.org/officeDocument/2006/relationships/hyperlink" Target="mailto:persondata@adm.aau.d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lstStyle/>
          <a:p>
            <a:r>
              <a:rPr lang="da-DK" dirty="0"/>
              <a:t>Databehandleraftaler</a:t>
            </a:r>
          </a:p>
        </p:txBody>
      </p:sp>
      <p:sp>
        <p:nvSpPr>
          <p:cNvPr id="7" name="Pladsholder til tekst 6"/>
          <p:cNvSpPr>
            <a:spLocks noGrp="1"/>
          </p:cNvSpPr>
          <p:nvPr>
            <p:ph type="body" sz="quarter" idx="12"/>
          </p:nvPr>
        </p:nvSpPr>
        <p:spPr/>
        <p:txBody>
          <a:bodyPr/>
          <a:lstStyle/>
          <a:p>
            <a:r>
              <a:rPr lang="da-DK" dirty="0"/>
              <a:t>Hvornår, hvad og hvordan</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2906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4" y="359273"/>
            <a:ext cx="10996830" cy="1621619"/>
          </a:xfrm>
        </p:spPr>
        <p:txBody>
          <a:bodyPr/>
          <a:lstStyle/>
          <a:p>
            <a:r>
              <a:rPr lang="da-DK" sz="3200" dirty="0"/>
              <a:t>Det administrative område</a:t>
            </a:r>
          </a:p>
        </p:txBody>
      </p:sp>
      <p:sp>
        <p:nvSpPr>
          <p:cNvPr id="10" name="Pladsholder til tekst 9"/>
          <p:cNvSpPr>
            <a:spLocks noGrp="1"/>
          </p:cNvSpPr>
          <p:nvPr>
            <p:ph type="body" sz="quarter" idx="12"/>
          </p:nvPr>
        </p:nvSpPr>
        <p:spPr>
          <a:xfrm>
            <a:off x="587375" y="2143359"/>
            <a:ext cx="10996829" cy="3752115"/>
          </a:xfrm>
        </p:spPr>
        <p:txBody>
          <a:bodyPr>
            <a:normAutofit/>
          </a:bodyPr>
          <a:lstStyle/>
          <a:p>
            <a:pPr marL="0" indent="0">
              <a:buNone/>
            </a:pPr>
            <a:r>
              <a:rPr lang="da-DK" b="1" dirty="0"/>
              <a:t>Generelt</a:t>
            </a:r>
          </a:p>
          <a:p>
            <a:r>
              <a:rPr lang="da-DK" dirty="0"/>
              <a:t>Hvis man har kendskab til leverandører, konsulent eller samarbejdspartnere (i det administrative miljø), hvormed der skal indgås en databehandleraftale, skal man sende en mail til Databehandleraftaleteamet på </a:t>
            </a:r>
            <a:r>
              <a:rPr lang="da-DK" dirty="0">
                <a:hlinkClick r:id="rId3"/>
              </a:rPr>
              <a:t>databehandleraftale@aau.dk</a:t>
            </a:r>
            <a:endParaRPr lang="da-DK" dirty="0"/>
          </a:p>
          <a:p>
            <a:endParaRPr lang="da-DK" dirty="0"/>
          </a:p>
          <a:p>
            <a:r>
              <a:rPr lang="da-DK" dirty="0"/>
              <a:t>Alle underskrevne databehandleraftaler skal sendes til Databehandleraftaleteamet</a:t>
            </a:r>
          </a:p>
          <a:p>
            <a:endParaRPr lang="da-DK" dirty="0"/>
          </a:p>
          <a:p>
            <a:r>
              <a:rPr lang="da-DK" dirty="0"/>
              <a:t>Databehandleraftalerne underskrives af en leder på niveau 3</a:t>
            </a:r>
          </a:p>
          <a:p>
            <a:pPr marL="0" indent="0">
              <a:buNone/>
            </a:pPr>
            <a:endParaRPr lang="da-DK" b="1" dirty="0"/>
          </a:p>
          <a:p>
            <a:endParaRPr lang="da-DK" dirty="0"/>
          </a:p>
        </p:txBody>
      </p:sp>
      <p:pic>
        <p:nvPicPr>
          <p:cNvPr id="4" name="Billede 3"/>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344751" y="4022585"/>
            <a:ext cx="2326121" cy="2035356"/>
          </a:xfrm>
          <a:prstGeom prst="rect">
            <a:avLst/>
          </a:prstGeom>
        </p:spPr>
      </p:pic>
    </p:spTree>
    <p:extLst>
      <p:ext uri="{BB962C8B-B14F-4D97-AF65-F5344CB8AC3E}">
        <p14:creationId xmlns:p14="http://schemas.microsoft.com/office/powerpoint/2010/main" val="172201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4" y="359273"/>
            <a:ext cx="8675660" cy="1621619"/>
          </a:xfrm>
        </p:spPr>
        <p:txBody>
          <a:bodyPr/>
          <a:lstStyle/>
          <a:p>
            <a:r>
              <a:rPr lang="da-DK" dirty="0"/>
              <a:t>Hvad kommer efter indgåelse af en databehandleraftale?</a:t>
            </a:r>
          </a:p>
        </p:txBody>
      </p:sp>
      <p:sp>
        <p:nvSpPr>
          <p:cNvPr id="10" name="Pladsholder til tekst 9"/>
          <p:cNvSpPr>
            <a:spLocks noGrp="1"/>
          </p:cNvSpPr>
          <p:nvPr>
            <p:ph type="body" sz="quarter" idx="12"/>
          </p:nvPr>
        </p:nvSpPr>
        <p:spPr>
          <a:xfrm>
            <a:off x="587375" y="2143359"/>
            <a:ext cx="10996829" cy="3752115"/>
          </a:xfrm>
        </p:spPr>
        <p:txBody>
          <a:bodyPr/>
          <a:lstStyle/>
          <a:p>
            <a:r>
              <a:rPr lang="da-DK" dirty="0"/>
              <a:t>Som en del af Databehandleraftalen pålægges både den dataansvarlige og databehandleren en rækker forpligtigelser, og det er den dataansvarlige, der skal følge op på og dokumentere at forpligtigelserne bliver efterlevet</a:t>
            </a:r>
          </a:p>
          <a:p>
            <a:endParaRPr lang="da-DK" dirty="0"/>
          </a:p>
          <a:p>
            <a:r>
              <a:rPr lang="da-DK" dirty="0"/>
              <a:t>Drift og kontrol:</a:t>
            </a:r>
          </a:p>
          <a:p>
            <a:pPr lvl="1"/>
            <a:r>
              <a:rPr lang="da-DK" dirty="0"/>
              <a:t>En Databehandleraftale medfører at den dataansvarlige skal sikre sig dokumentation for, at databehandleren lever op til den instruks, de har fået, samt det sikkerhedsniveau som de har forpligtiget sig til</a:t>
            </a:r>
          </a:p>
          <a:p>
            <a:pPr lvl="1"/>
            <a:r>
              <a:rPr lang="da-DK" dirty="0"/>
              <a:t>Det kan f.eks. gøres gennem revisorerklæringer, certificeringer, egenkontrol, audits mm.</a:t>
            </a:r>
          </a:p>
          <a:p>
            <a:pPr lvl="1"/>
            <a:endParaRPr lang="da-DK" dirty="0"/>
          </a:p>
          <a:p>
            <a:pPr lvl="1"/>
            <a:endParaRPr lang="da-DK" dirty="0"/>
          </a:p>
          <a:p>
            <a:r>
              <a:rPr lang="da-DK" i="1" dirty="0"/>
              <a:t>Hvor ansvaret, for driften kommer til at ligge, er endnu uafklaret</a:t>
            </a:r>
            <a:endParaRPr lang="da-DK" i="1" dirty="0">
              <a:solidFill>
                <a:srgbClr val="FF0000"/>
              </a:solidFill>
            </a:endParaRPr>
          </a:p>
        </p:txBody>
      </p:sp>
    </p:spTree>
    <p:extLst>
      <p:ext uri="{BB962C8B-B14F-4D97-AF65-F5344CB8AC3E}">
        <p14:creationId xmlns:p14="http://schemas.microsoft.com/office/powerpoint/2010/main" val="197191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Afrunding</a:t>
            </a:r>
          </a:p>
        </p:txBody>
      </p:sp>
      <p:sp>
        <p:nvSpPr>
          <p:cNvPr id="10" name="Pladsholder til tekst 9"/>
          <p:cNvSpPr>
            <a:spLocks noGrp="1"/>
          </p:cNvSpPr>
          <p:nvPr>
            <p:ph type="body" sz="quarter" idx="12"/>
          </p:nvPr>
        </p:nvSpPr>
        <p:spPr>
          <a:xfrm>
            <a:off x="587375" y="2143359"/>
            <a:ext cx="10996829" cy="3752115"/>
          </a:xfrm>
        </p:spPr>
        <p:txBody>
          <a:bodyPr>
            <a:normAutofit/>
          </a:bodyPr>
          <a:lstStyle/>
          <a:p>
            <a:r>
              <a:rPr lang="da-DK" sz="2000" dirty="0"/>
              <a:t>Spørgsmål?</a:t>
            </a:r>
          </a:p>
          <a:p>
            <a:endParaRPr lang="da-DK" sz="2000" dirty="0"/>
          </a:p>
          <a:p>
            <a:pPr marL="0" indent="0">
              <a:buNone/>
            </a:pPr>
            <a:r>
              <a:rPr lang="da-DK" sz="2000" b="1" dirty="0"/>
              <a:t>Kontaktoplysninger</a:t>
            </a:r>
          </a:p>
          <a:p>
            <a:r>
              <a:rPr lang="da-DK" sz="2000" dirty="0"/>
              <a:t>Databehandleraftale – administrativt: </a:t>
            </a:r>
            <a:r>
              <a:rPr lang="da-DK" sz="2000" dirty="0">
                <a:hlinkClick r:id="rId3"/>
              </a:rPr>
              <a:t>databehandleraftale@aau.dk</a:t>
            </a:r>
            <a:endParaRPr lang="da-DK" sz="2000" dirty="0"/>
          </a:p>
          <a:p>
            <a:endParaRPr lang="da-DK" sz="2000" dirty="0"/>
          </a:p>
          <a:p>
            <a:r>
              <a:rPr lang="da-DK" sz="2000" dirty="0"/>
              <a:t>Databehandleraftale – forskning: </a:t>
            </a:r>
            <a:r>
              <a:rPr lang="da-DK" sz="2000" dirty="0">
                <a:hlinkClick r:id="rId4"/>
              </a:rPr>
              <a:t>persondata@adm.aau.dk</a:t>
            </a:r>
            <a:endParaRPr lang="da-DK" sz="2000" dirty="0"/>
          </a:p>
          <a:p>
            <a:endParaRPr lang="da-DK" sz="2000" dirty="0"/>
          </a:p>
          <a:p>
            <a:r>
              <a:rPr lang="da-DK" sz="2000" dirty="0"/>
              <a:t>Databeskyttelsesrådgiver: </a:t>
            </a:r>
            <a:r>
              <a:rPr lang="da-DK" sz="2000" dirty="0">
                <a:hlinkClick r:id="rId5"/>
              </a:rPr>
              <a:t>dpo@aau.dk</a:t>
            </a:r>
            <a:r>
              <a:rPr lang="da-DK" sz="2000" dirty="0"/>
              <a:t> </a:t>
            </a:r>
          </a:p>
        </p:txBody>
      </p:sp>
    </p:spTree>
    <p:extLst>
      <p:ext uri="{BB962C8B-B14F-4D97-AF65-F5344CB8AC3E}">
        <p14:creationId xmlns:p14="http://schemas.microsoft.com/office/powerpoint/2010/main" val="146221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Velkommen til</a:t>
            </a:r>
          </a:p>
        </p:txBody>
      </p:sp>
      <p:sp>
        <p:nvSpPr>
          <p:cNvPr id="10" name="Pladsholder til tekst 9"/>
          <p:cNvSpPr>
            <a:spLocks noGrp="1"/>
          </p:cNvSpPr>
          <p:nvPr>
            <p:ph type="body" sz="quarter" idx="12"/>
          </p:nvPr>
        </p:nvSpPr>
        <p:spPr>
          <a:xfrm>
            <a:off x="587375" y="2143359"/>
            <a:ext cx="10996829" cy="3752115"/>
          </a:xfrm>
        </p:spPr>
        <p:txBody>
          <a:bodyPr/>
          <a:lstStyle/>
          <a:p>
            <a:pPr marL="0" indent="0">
              <a:buNone/>
            </a:pPr>
            <a:r>
              <a:rPr lang="da-DK" dirty="0"/>
              <a:t>DATABEHANDLERAFTALER…</a:t>
            </a:r>
          </a:p>
          <a:p>
            <a:pPr marL="0" indent="0">
              <a:buNone/>
            </a:pPr>
            <a:endParaRPr lang="da-DK" dirty="0"/>
          </a:p>
          <a:p>
            <a:r>
              <a:rPr lang="da-DK" dirty="0"/>
              <a:t>Hvornår skal der indgås en databehandleraftale, og hvad er det?</a:t>
            </a:r>
          </a:p>
          <a:p>
            <a:endParaRPr lang="da-DK" dirty="0"/>
          </a:p>
          <a:p>
            <a:r>
              <a:rPr lang="da-DK" dirty="0"/>
              <a:t>Proces for indgåelse af databehandleraftaler – forskning</a:t>
            </a:r>
          </a:p>
          <a:p>
            <a:endParaRPr lang="da-DK" dirty="0"/>
          </a:p>
          <a:p>
            <a:r>
              <a:rPr lang="da-DK" dirty="0"/>
              <a:t>Proces for indgåelse af databehandleraftaler – administrativt</a:t>
            </a:r>
          </a:p>
          <a:p>
            <a:endParaRPr lang="da-DK" dirty="0"/>
          </a:p>
          <a:p>
            <a:r>
              <a:rPr lang="da-DK" dirty="0"/>
              <a:t>Hvad kommer efter aftaleindgåelsen?</a:t>
            </a:r>
          </a:p>
          <a:p>
            <a:endParaRPr lang="da-DK" dirty="0"/>
          </a:p>
          <a:p>
            <a:r>
              <a:rPr lang="da-DK" dirty="0"/>
              <a:t>Afrunding og spørgsmål</a:t>
            </a:r>
          </a:p>
        </p:txBody>
      </p:sp>
    </p:spTree>
    <p:extLst>
      <p:ext uri="{BB962C8B-B14F-4D97-AF65-F5344CB8AC3E}">
        <p14:creationId xmlns:p14="http://schemas.microsoft.com/office/powerpoint/2010/main" val="352490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3" y="359273"/>
            <a:ext cx="6733237" cy="1621619"/>
          </a:xfrm>
        </p:spPr>
        <p:txBody>
          <a:bodyPr/>
          <a:lstStyle/>
          <a:p>
            <a:r>
              <a:rPr lang="da-DK" dirty="0"/>
              <a:t>Hvornår skal der indgås en databehandleraftale?</a:t>
            </a:r>
          </a:p>
        </p:txBody>
      </p:sp>
      <p:sp>
        <p:nvSpPr>
          <p:cNvPr id="10" name="Pladsholder til tekst 9"/>
          <p:cNvSpPr>
            <a:spLocks noGrp="1"/>
          </p:cNvSpPr>
          <p:nvPr>
            <p:ph type="body" sz="quarter" idx="12"/>
          </p:nvPr>
        </p:nvSpPr>
        <p:spPr>
          <a:xfrm>
            <a:off x="587375" y="2143359"/>
            <a:ext cx="10996829" cy="3752115"/>
          </a:xfrm>
        </p:spPr>
        <p:txBody>
          <a:bodyPr/>
          <a:lstStyle/>
          <a:p>
            <a:r>
              <a:rPr lang="da-DK" dirty="0"/>
              <a:t>Når der skal behandles personoplysninger, så sondres der mellem to roller: dataansvarlig eller databehandler</a:t>
            </a:r>
          </a:p>
          <a:p>
            <a:endParaRPr lang="da-DK" dirty="0"/>
          </a:p>
          <a:p>
            <a:r>
              <a:rPr lang="da-DK" dirty="0"/>
              <a:t>En dataansvarlig (f.eks. AAU) kan godt selv behandle sine data, men man kan også vælge at overlade behandlingen til en databehandler</a:t>
            </a:r>
          </a:p>
          <a:p>
            <a:pPr lvl="1"/>
            <a:r>
              <a:rPr lang="da-DK" dirty="0"/>
              <a:t>Fordi de er bedre til det eller har udstyr, som AAU ikke har osv.</a:t>
            </a:r>
          </a:p>
          <a:p>
            <a:endParaRPr lang="da-DK" dirty="0"/>
          </a:p>
          <a:p>
            <a:r>
              <a:rPr lang="da-DK" dirty="0"/>
              <a:t>Når en dataansvarlig (f.eks. AAU) overlader behandlingen til en databehandler, så </a:t>
            </a:r>
            <a:r>
              <a:rPr lang="da-DK" u="sng" dirty="0"/>
              <a:t>skal</a:t>
            </a:r>
            <a:r>
              <a:rPr lang="da-DK" dirty="0"/>
              <a:t> der indgås en databehandleraftale</a:t>
            </a:r>
          </a:p>
          <a:p>
            <a:pPr lvl="1"/>
            <a:r>
              <a:rPr lang="da-DK" dirty="0"/>
              <a:t>F.eks. outsourcing, </a:t>
            </a:r>
            <a:r>
              <a:rPr lang="da-DK" dirty="0" err="1"/>
              <a:t>hosting</a:t>
            </a:r>
            <a:r>
              <a:rPr lang="da-DK" dirty="0"/>
              <a:t>, drift, datasammenstilling, analyse, SLA (Serviceaftale) mm.</a:t>
            </a:r>
          </a:p>
        </p:txBody>
      </p:sp>
      <p:pic>
        <p:nvPicPr>
          <p:cNvPr id="4" name="Billede 3"/>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424" b="8431"/>
          <a:stretch/>
        </p:blipFill>
        <p:spPr>
          <a:xfrm>
            <a:off x="9886144" y="184230"/>
            <a:ext cx="1698060" cy="1877895"/>
          </a:xfrm>
          <a:prstGeom prst="rect">
            <a:avLst/>
          </a:prstGeom>
        </p:spPr>
      </p:pic>
    </p:spTree>
    <p:extLst>
      <p:ext uri="{BB962C8B-B14F-4D97-AF65-F5344CB8AC3E}">
        <p14:creationId xmlns:p14="http://schemas.microsoft.com/office/powerpoint/2010/main" val="111266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3" y="359273"/>
            <a:ext cx="6733237" cy="1621619"/>
          </a:xfrm>
        </p:spPr>
        <p:txBody>
          <a:bodyPr/>
          <a:lstStyle/>
          <a:p>
            <a:endParaRPr lang="da-DK" dirty="0"/>
          </a:p>
        </p:txBody>
      </p:sp>
      <p:sp>
        <p:nvSpPr>
          <p:cNvPr id="10" name="Pladsholder til tekst 9"/>
          <p:cNvSpPr>
            <a:spLocks noGrp="1"/>
          </p:cNvSpPr>
          <p:nvPr>
            <p:ph type="body" sz="quarter" idx="12"/>
          </p:nvPr>
        </p:nvSpPr>
        <p:spPr>
          <a:xfrm>
            <a:off x="587375" y="2143359"/>
            <a:ext cx="10996829" cy="3752115"/>
          </a:xfrm>
        </p:spPr>
        <p:txBody>
          <a:bodyPr/>
          <a:lstStyle/>
          <a:p>
            <a:pPr marL="0" indent="0">
              <a:buNone/>
            </a:pPr>
            <a:r>
              <a:rPr lang="da-DK" dirty="0"/>
              <a:t>For at kunne genkende om der skal indgås en databehandleraftale, er det vigtigt at man kan genkende rollerne:</a:t>
            </a:r>
          </a:p>
          <a:p>
            <a:pPr marL="0" indent="0">
              <a:buNone/>
            </a:pPr>
            <a:r>
              <a:rPr lang="da-DK" b="1" dirty="0"/>
              <a:t>Dataansvarlig</a:t>
            </a:r>
            <a:r>
              <a:rPr lang="da-DK" dirty="0"/>
              <a:t>:</a:t>
            </a:r>
          </a:p>
          <a:p>
            <a:r>
              <a:rPr lang="da-DK" i="1" dirty="0"/>
              <a:t>En fysisk eller juridisk person, en offentlig myndighed, en institution eller et andet organ, der alene eller sammen med andre afgør, til hvilke formål og med hvilke hjælpemidler der må foretages behandling af personoplysninger</a:t>
            </a:r>
          </a:p>
          <a:p>
            <a:r>
              <a:rPr lang="da-DK" dirty="0"/>
              <a:t>F.eks. udbyder af varer eller tjeneste ydelser, arbejdsgiver m.fl.</a:t>
            </a:r>
          </a:p>
          <a:p>
            <a:r>
              <a:rPr lang="da-DK" dirty="0"/>
              <a:t>Der kan være flere dataansvarlige for samme datasæt</a:t>
            </a:r>
          </a:p>
          <a:p>
            <a:pPr lvl="1"/>
            <a:r>
              <a:rPr lang="da-DK" dirty="0"/>
              <a:t>F.eks. Er AAU fælles dataansvarlig med Moderniseringsstyrelsen for data i de fællesstatslige it-systemer</a:t>
            </a:r>
          </a:p>
          <a:p>
            <a:endParaRPr lang="da-DK" dirty="0"/>
          </a:p>
          <a:p>
            <a:pPr marL="0" indent="0">
              <a:buNone/>
            </a:pPr>
            <a:r>
              <a:rPr lang="da-DK" b="1" dirty="0"/>
              <a:t>Databehandler</a:t>
            </a:r>
          </a:p>
          <a:p>
            <a:r>
              <a:rPr lang="da-DK" i="1" dirty="0"/>
              <a:t>En fysisk eller juridisk person, en offentligmyndighed, en institution eller et andet organ, der behandler oplysninger på den dataansvarliges vegne</a:t>
            </a:r>
          </a:p>
          <a:p>
            <a:r>
              <a:rPr lang="da-DK" dirty="0"/>
              <a:t>F.eks. Service </a:t>
            </a:r>
            <a:r>
              <a:rPr lang="da-DK" dirty="0" err="1"/>
              <a:t>provider</a:t>
            </a:r>
            <a:r>
              <a:rPr lang="da-DK" dirty="0"/>
              <a:t>, hosting-firma, konsulent, samarbejdspartner ved forskningsprojekter </a:t>
            </a:r>
            <a:r>
              <a:rPr lang="da-DK" dirty="0" err="1"/>
              <a:t>m.fl</a:t>
            </a:r>
            <a:endParaRPr lang="da-DK" dirty="0"/>
          </a:p>
          <a:p>
            <a:endParaRPr lang="da-DK" dirty="0"/>
          </a:p>
          <a:p>
            <a:endParaRPr lang="da-DK" dirty="0"/>
          </a:p>
          <a:p>
            <a:endParaRPr lang="da-DK" dirty="0"/>
          </a:p>
        </p:txBody>
      </p:sp>
    </p:spTree>
    <p:extLst>
      <p:ext uri="{BB962C8B-B14F-4D97-AF65-F5344CB8AC3E}">
        <p14:creationId xmlns:p14="http://schemas.microsoft.com/office/powerpoint/2010/main" val="20626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4" y="359273"/>
            <a:ext cx="6181350" cy="1621619"/>
          </a:xfrm>
        </p:spPr>
        <p:txBody>
          <a:bodyPr/>
          <a:lstStyle/>
          <a:p>
            <a:r>
              <a:rPr lang="da-DK" dirty="0"/>
              <a:t>Hvad er en databehandleraftale?</a:t>
            </a:r>
          </a:p>
        </p:txBody>
      </p:sp>
      <p:sp>
        <p:nvSpPr>
          <p:cNvPr id="10" name="Pladsholder til tekst 9"/>
          <p:cNvSpPr>
            <a:spLocks noGrp="1"/>
          </p:cNvSpPr>
          <p:nvPr>
            <p:ph type="body" sz="quarter" idx="12"/>
          </p:nvPr>
        </p:nvSpPr>
        <p:spPr>
          <a:xfrm>
            <a:off x="587375" y="2143359"/>
            <a:ext cx="10996829" cy="3752115"/>
          </a:xfrm>
        </p:spPr>
        <p:txBody>
          <a:bodyPr>
            <a:normAutofit fontScale="92500" lnSpcReduction="20000"/>
          </a:bodyPr>
          <a:lstStyle/>
          <a:p>
            <a:r>
              <a:rPr lang="da-DK" dirty="0"/>
              <a:t>Databehandleraftalen skal regulere forholdet mellem den dataansvarlige og databehandleren, og den skal sikre en klar fordeling af ansvarsområderne for parterne</a:t>
            </a:r>
          </a:p>
          <a:p>
            <a:endParaRPr lang="da-DK" dirty="0"/>
          </a:p>
          <a:p>
            <a:r>
              <a:rPr lang="da-DK" dirty="0"/>
              <a:t>I Databeskyttelsesforordningen findes der en række form- og indholdskrav til en databehandleraftale bl.a. skal aftalen forholde sig til:</a:t>
            </a:r>
          </a:p>
          <a:p>
            <a:pPr lvl="1"/>
            <a:r>
              <a:rPr lang="da-DK" dirty="0"/>
              <a:t>Genstanden for og varigheden af behandlingen</a:t>
            </a:r>
          </a:p>
          <a:p>
            <a:pPr lvl="1"/>
            <a:r>
              <a:rPr lang="da-DK" dirty="0"/>
              <a:t>Behandlingens karakter og formål</a:t>
            </a:r>
          </a:p>
          <a:p>
            <a:pPr lvl="1"/>
            <a:r>
              <a:rPr lang="da-DK" dirty="0"/>
              <a:t>Typen af personoplysninger og kategorier af registrerede</a:t>
            </a:r>
          </a:p>
          <a:p>
            <a:pPr lvl="1"/>
            <a:r>
              <a:rPr lang="da-DK" dirty="0"/>
              <a:t>Den dataansvarliges forpligtigelser og rettigheder</a:t>
            </a:r>
          </a:p>
          <a:p>
            <a:pPr lvl="1"/>
            <a:r>
              <a:rPr lang="da-DK" dirty="0"/>
              <a:t>Databehandlerens pligter</a:t>
            </a:r>
          </a:p>
          <a:p>
            <a:pPr marL="0" indent="0">
              <a:buNone/>
            </a:pPr>
            <a:endParaRPr lang="da-DK" dirty="0"/>
          </a:p>
          <a:p>
            <a:r>
              <a:rPr lang="da-DK" dirty="0"/>
              <a:t>Aftalen skal ligge på skrift og være elektronisk</a:t>
            </a:r>
          </a:p>
          <a:p>
            <a:endParaRPr lang="da-DK" dirty="0"/>
          </a:p>
          <a:p>
            <a:r>
              <a:rPr lang="da-DK" dirty="0"/>
              <a:t>Der til kommer der en lang række krav om sikkerhed og dokumentation</a:t>
            </a:r>
          </a:p>
          <a:p>
            <a:endParaRPr lang="da-DK" dirty="0"/>
          </a:p>
        </p:txBody>
      </p:sp>
      <p:pic>
        <p:nvPicPr>
          <p:cNvPr id="4" name="Billed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431881" y="3581441"/>
            <a:ext cx="2247900" cy="2038350"/>
          </a:xfrm>
          <a:prstGeom prst="rect">
            <a:avLst/>
          </a:prstGeom>
        </p:spPr>
      </p:pic>
    </p:spTree>
    <p:extLst>
      <p:ext uri="{BB962C8B-B14F-4D97-AF65-F5344CB8AC3E}">
        <p14:creationId xmlns:p14="http://schemas.microsoft.com/office/powerpoint/2010/main" val="8640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4" y="359273"/>
            <a:ext cx="5079500" cy="1621619"/>
          </a:xfrm>
        </p:spPr>
        <p:txBody>
          <a:bodyPr/>
          <a:lstStyle/>
          <a:p>
            <a:r>
              <a:rPr lang="da-DK" dirty="0"/>
              <a:t>Forskningsområdet</a:t>
            </a:r>
          </a:p>
        </p:txBody>
      </p:sp>
      <p:graphicFrame>
        <p:nvGraphicFramePr>
          <p:cNvPr id="11" name="Diagram 10"/>
          <p:cNvGraphicFramePr/>
          <p:nvPr>
            <p:extLst>
              <p:ext uri="{D42A27DB-BD31-4B8C-83A1-F6EECF244321}">
                <p14:modId xmlns:p14="http://schemas.microsoft.com/office/powerpoint/2010/main" val="1037302814"/>
              </p:ext>
            </p:extLst>
          </p:nvPr>
        </p:nvGraphicFramePr>
        <p:xfrm>
          <a:off x="804778" y="2115109"/>
          <a:ext cx="11010233" cy="3752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kstfelt 11"/>
          <p:cNvSpPr txBox="1"/>
          <p:nvPr/>
        </p:nvSpPr>
        <p:spPr>
          <a:xfrm>
            <a:off x="2634916" y="5438274"/>
            <a:ext cx="184731" cy="369332"/>
          </a:xfrm>
          <a:prstGeom prst="rect">
            <a:avLst/>
          </a:prstGeom>
          <a:noFill/>
        </p:spPr>
        <p:txBody>
          <a:bodyPr wrap="none" rtlCol="0">
            <a:spAutoFit/>
          </a:bodyPr>
          <a:lstStyle/>
          <a:p>
            <a:endParaRPr lang="da-DK" dirty="0"/>
          </a:p>
        </p:txBody>
      </p:sp>
      <p:sp>
        <p:nvSpPr>
          <p:cNvPr id="13" name="Tekstfelt 12"/>
          <p:cNvSpPr txBox="1"/>
          <p:nvPr/>
        </p:nvSpPr>
        <p:spPr>
          <a:xfrm>
            <a:off x="2253076" y="2678576"/>
            <a:ext cx="794084" cy="461665"/>
          </a:xfrm>
          <a:prstGeom prst="rect">
            <a:avLst/>
          </a:prstGeom>
          <a:noFill/>
        </p:spPr>
        <p:txBody>
          <a:bodyPr wrap="square" rtlCol="0">
            <a:spAutoFit/>
          </a:bodyPr>
          <a:lstStyle/>
          <a:p>
            <a:r>
              <a:rPr lang="da-DK" sz="2400" dirty="0"/>
              <a:t>Før</a:t>
            </a:r>
            <a:endParaRPr lang="da-DK" sz="2800" dirty="0"/>
          </a:p>
        </p:txBody>
      </p:sp>
      <p:sp>
        <p:nvSpPr>
          <p:cNvPr id="14" name="Tekstfelt 13"/>
          <p:cNvSpPr txBox="1"/>
          <p:nvPr/>
        </p:nvSpPr>
        <p:spPr>
          <a:xfrm>
            <a:off x="5797574" y="2724469"/>
            <a:ext cx="1024639" cy="461665"/>
          </a:xfrm>
          <a:prstGeom prst="rect">
            <a:avLst/>
          </a:prstGeom>
          <a:noFill/>
        </p:spPr>
        <p:txBody>
          <a:bodyPr wrap="none" rtlCol="0">
            <a:spAutoFit/>
          </a:bodyPr>
          <a:lstStyle/>
          <a:p>
            <a:r>
              <a:rPr lang="da-DK" sz="2400" dirty="0"/>
              <a:t>Under</a:t>
            </a:r>
          </a:p>
        </p:txBody>
      </p:sp>
      <p:sp>
        <p:nvSpPr>
          <p:cNvPr id="15" name="Tekstfelt 14"/>
          <p:cNvSpPr txBox="1"/>
          <p:nvPr/>
        </p:nvSpPr>
        <p:spPr>
          <a:xfrm>
            <a:off x="9572627" y="2724469"/>
            <a:ext cx="833883" cy="461665"/>
          </a:xfrm>
          <a:prstGeom prst="rect">
            <a:avLst/>
          </a:prstGeom>
          <a:noFill/>
        </p:spPr>
        <p:txBody>
          <a:bodyPr wrap="none" rtlCol="0">
            <a:spAutoFit/>
          </a:bodyPr>
          <a:lstStyle/>
          <a:p>
            <a:r>
              <a:rPr lang="da-DK" sz="2400" dirty="0"/>
              <a:t>Efter</a:t>
            </a:r>
          </a:p>
        </p:txBody>
      </p:sp>
      <p:sp>
        <p:nvSpPr>
          <p:cNvPr id="16" name="Tekstfelt 15"/>
          <p:cNvSpPr txBox="1"/>
          <p:nvPr/>
        </p:nvSpPr>
        <p:spPr>
          <a:xfrm>
            <a:off x="5419553" y="5116352"/>
            <a:ext cx="1780680" cy="523220"/>
          </a:xfrm>
          <a:prstGeom prst="rect">
            <a:avLst/>
          </a:prstGeom>
          <a:noFill/>
        </p:spPr>
        <p:txBody>
          <a:bodyPr wrap="none" rtlCol="0">
            <a:spAutoFit/>
          </a:bodyPr>
          <a:lstStyle/>
          <a:p>
            <a:r>
              <a:rPr lang="da-DK" sz="2800" dirty="0"/>
              <a:t>A n s v a r</a:t>
            </a:r>
          </a:p>
        </p:txBody>
      </p:sp>
    </p:spTree>
    <p:extLst>
      <p:ext uri="{BB962C8B-B14F-4D97-AF65-F5344CB8AC3E}">
        <p14:creationId xmlns:p14="http://schemas.microsoft.com/office/powerpoint/2010/main" val="263886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4" y="359273"/>
            <a:ext cx="5079500" cy="1621619"/>
          </a:xfrm>
        </p:spPr>
        <p:txBody>
          <a:bodyPr/>
          <a:lstStyle/>
          <a:p>
            <a:r>
              <a:rPr lang="da-DK" dirty="0"/>
              <a:t>Forskningsområdet</a:t>
            </a:r>
          </a:p>
        </p:txBody>
      </p:sp>
      <p:sp>
        <p:nvSpPr>
          <p:cNvPr id="10" name="Pladsholder til tekst 9"/>
          <p:cNvSpPr>
            <a:spLocks noGrp="1"/>
          </p:cNvSpPr>
          <p:nvPr>
            <p:ph type="body" sz="quarter" idx="12"/>
          </p:nvPr>
        </p:nvSpPr>
        <p:spPr>
          <a:xfrm>
            <a:off x="587375" y="2143359"/>
            <a:ext cx="10996829" cy="3752115"/>
          </a:xfrm>
        </p:spPr>
        <p:txBody>
          <a:bodyPr>
            <a:noAutofit/>
          </a:bodyPr>
          <a:lstStyle/>
          <a:p>
            <a:r>
              <a:rPr lang="da-DK" sz="2400" dirty="0"/>
              <a:t>Kontraktenhedens er ansvarlig for, at  </a:t>
            </a:r>
          </a:p>
          <a:p>
            <a:pPr lvl="1"/>
            <a:r>
              <a:rPr lang="da-DK" sz="1800" dirty="0"/>
              <a:t>afklare om der skal indgås databehandleraftale </a:t>
            </a:r>
          </a:p>
          <a:p>
            <a:pPr lvl="1"/>
            <a:r>
              <a:rPr lang="da-DK" sz="1800" dirty="0"/>
              <a:t>udarbejde udkast til databehandleraftale i samarbejde med projektleder</a:t>
            </a:r>
          </a:p>
          <a:p>
            <a:pPr lvl="1"/>
            <a:r>
              <a:rPr lang="da-DK" sz="1800" dirty="0"/>
              <a:t>forhandle databehandleraftalen med samarbejdsparten </a:t>
            </a:r>
          </a:p>
          <a:p>
            <a:pPr lvl="1"/>
            <a:r>
              <a:rPr lang="da-DK" sz="1800" dirty="0"/>
              <a:t>sikre at aftalen underskrives</a:t>
            </a:r>
          </a:p>
          <a:p>
            <a:pPr lvl="1"/>
            <a:r>
              <a:rPr lang="da-DK" sz="1800" dirty="0"/>
              <a:t>sikre at den første kontrol med databehandleren bliver foretaget</a:t>
            </a:r>
          </a:p>
          <a:p>
            <a:pPr lvl="1"/>
            <a:r>
              <a:rPr lang="da-DK" sz="1800" dirty="0"/>
              <a:t>journalisere den første kontrol, således at dette er dokumenteret </a:t>
            </a:r>
          </a:p>
          <a:p>
            <a:pPr lvl="1"/>
            <a:r>
              <a:rPr lang="da-DK" sz="1800" dirty="0"/>
              <a:t>arkivere den underskrevne aftale</a:t>
            </a:r>
          </a:p>
          <a:p>
            <a:pPr lvl="1"/>
            <a:r>
              <a:rPr lang="da-DK" sz="1800" dirty="0"/>
              <a:t>aflevere workzone sag til instituttet (afventer ESDH)</a:t>
            </a:r>
          </a:p>
        </p:txBody>
      </p:sp>
    </p:spTree>
    <p:extLst>
      <p:ext uri="{BB962C8B-B14F-4D97-AF65-F5344CB8AC3E}">
        <p14:creationId xmlns:p14="http://schemas.microsoft.com/office/powerpoint/2010/main" val="131265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4" y="359273"/>
            <a:ext cx="5079500" cy="1621619"/>
          </a:xfrm>
        </p:spPr>
        <p:txBody>
          <a:bodyPr/>
          <a:lstStyle/>
          <a:p>
            <a:r>
              <a:rPr lang="da-DK" dirty="0"/>
              <a:t>Forskningsområdet</a:t>
            </a:r>
          </a:p>
        </p:txBody>
      </p:sp>
      <p:sp>
        <p:nvSpPr>
          <p:cNvPr id="10" name="Pladsholder til tekst 9"/>
          <p:cNvSpPr>
            <a:spLocks noGrp="1"/>
          </p:cNvSpPr>
          <p:nvPr>
            <p:ph type="body" sz="quarter" idx="12"/>
          </p:nvPr>
        </p:nvSpPr>
        <p:spPr>
          <a:xfrm>
            <a:off x="587375" y="2143359"/>
            <a:ext cx="10996829" cy="3752115"/>
          </a:xfrm>
        </p:spPr>
        <p:txBody>
          <a:bodyPr>
            <a:noAutofit/>
          </a:bodyPr>
          <a:lstStyle/>
          <a:p>
            <a:r>
              <a:rPr lang="da-DK" sz="2400" dirty="0"/>
              <a:t>Instituttet er ansvarlig for, at </a:t>
            </a:r>
          </a:p>
          <a:p>
            <a:pPr lvl="1"/>
            <a:r>
              <a:rPr lang="da-DK" sz="1800" dirty="0"/>
              <a:t>bidrage til at databehandleraftalen bliver udfyldt og indgået</a:t>
            </a:r>
          </a:p>
          <a:p>
            <a:pPr lvl="1"/>
            <a:r>
              <a:rPr lang="da-DK" sz="1800" dirty="0"/>
              <a:t>føre løbende kontrol med databehandleren</a:t>
            </a:r>
          </a:p>
          <a:p>
            <a:pPr lvl="1"/>
            <a:r>
              <a:rPr lang="da-DK" sz="1800" dirty="0"/>
              <a:t>journalisere den løbende kontrol, således at dette er dokumenteret </a:t>
            </a:r>
          </a:p>
          <a:p>
            <a:pPr lvl="1"/>
            <a:r>
              <a:rPr lang="da-DK" sz="1800" dirty="0"/>
              <a:t>såfremt databehandleren retter henvendelse om et brud på datasikkerheden, skal instituttet rapportere dette i overensstemmelse med AAU’s procedure. </a:t>
            </a:r>
          </a:p>
          <a:p>
            <a:pPr lvl="1"/>
            <a:r>
              <a:rPr lang="da-DK" sz="1800" dirty="0"/>
              <a:t>efter at databehandlingen skal ophøre, skal der sikres at databehandleren enten sletter eller tilbageleverer data</a:t>
            </a:r>
          </a:p>
          <a:p>
            <a:pPr lvl="1"/>
            <a:r>
              <a:rPr lang="da-DK" sz="1800" dirty="0"/>
              <a:t>journalisere hvordan data er blevet håndteret ved afslutning af databehandlingen </a:t>
            </a:r>
          </a:p>
          <a:p>
            <a:pPr lvl="1"/>
            <a:r>
              <a:rPr lang="da-DK" sz="1800" dirty="0"/>
              <a:t>såfremt der sker ændringer (fx. forlængelse, ændring af databehandlingsopgave), skal instituttet sikre at dette håndteres. </a:t>
            </a:r>
          </a:p>
          <a:p>
            <a:pPr lvl="1"/>
            <a:endParaRPr lang="da-DK" sz="2000" dirty="0"/>
          </a:p>
        </p:txBody>
      </p:sp>
    </p:spTree>
    <p:extLst>
      <p:ext uri="{BB962C8B-B14F-4D97-AF65-F5344CB8AC3E}">
        <p14:creationId xmlns:p14="http://schemas.microsoft.com/office/powerpoint/2010/main" val="96664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87374" y="359273"/>
            <a:ext cx="10996830" cy="1621619"/>
          </a:xfrm>
        </p:spPr>
        <p:txBody>
          <a:bodyPr/>
          <a:lstStyle/>
          <a:p>
            <a:r>
              <a:rPr lang="da-DK" sz="3200" dirty="0"/>
              <a:t>Det administrative område</a:t>
            </a:r>
          </a:p>
        </p:txBody>
      </p:sp>
      <p:sp>
        <p:nvSpPr>
          <p:cNvPr id="10" name="Pladsholder til tekst 9"/>
          <p:cNvSpPr>
            <a:spLocks noGrp="1"/>
          </p:cNvSpPr>
          <p:nvPr>
            <p:ph type="body" sz="quarter" idx="12"/>
          </p:nvPr>
        </p:nvSpPr>
        <p:spPr>
          <a:xfrm>
            <a:off x="587375" y="2143359"/>
            <a:ext cx="10996829" cy="3752115"/>
          </a:xfrm>
        </p:spPr>
        <p:txBody>
          <a:bodyPr>
            <a:normAutofit/>
          </a:bodyPr>
          <a:lstStyle/>
          <a:p>
            <a:pPr marL="0" indent="0">
              <a:buNone/>
            </a:pPr>
            <a:r>
              <a:rPr lang="da-DK" b="1" dirty="0"/>
              <a:t>HR:</a:t>
            </a:r>
            <a:r>
              <a:rPr lang="da-DK" dirty="0"/>
              <a:t> AAU’s egen skabelon </a:t>
            </a:r>
            <a:r>
              <a:rPr lang="da-DK" b="1" dirty="0"/>
              <a:t>skal</a:t>
            </a:r>
            <a:r>
              <a:rPr lang="da-DK" dirty="0"/>
              <a:t> anvendes ved indgåelse af databehandleraftaler </a:t>
            </a:r>
          </a:p>
          <a:p>
            <a:pPr marL="0" indent="0">
              <a:buNone/>
            </a:pPr>
            <a:r>
              <a:rPr lang="da-DK" dirty="0"/>
              <a:t>- Ændres, der i skabelonen ud over de gule markeringer, </a:t>
            </a:r>
            <a:r>
              <a:rPr lang="da-DK" b="1" dirty="0"/>
              <a:t>skal</a:t>
            </a:r>
            <a:r>
              <a:rPr lang="da-DK" dirty="0"/>
              <a:t> aftalen kvalitetssikres af databehandleraftaler-teamet før den må underskrives. </a:t>
            </a:r>
          </a:p>
          <a:p>
            <a:pPr marL="0" indent="0">
              <a:buNone/>
            </a:pPr>
            <a:endParaRPr lang="da-DK" dirty="0"/>
          </a:p>
          <a:p>
            <a:pPr marL="0" indent="0">
              <a:buNone/>
            </a:pPr>
            <a:r>
              <a:rPr lang="da-DK" b="1" dirty="0"/>
              <a:t>U:</a:t>
            </a:r>
            <a:r>
              <a:rPr lang="da-DK" dirty="0"/>
              <a:t> Der kan indgås databehandleraftaler, som er modtaget fra leverandører eller samarbejdspartnere.</a:t>
            </a:r>
          </a:p>
          <a:p>
            <a:pPr marL="0" indent="0">
              <a:buNone/>
            </a:pPr>
            <a:r>
              <a:rPr lang="da-DK" dirty="0"/>
              <a:t>- Sådanne aftaler </a:t>
            </a:r>
            <a:r>
              <a:rPr lang="da-DK" b="1" dirty="0"/>
              <a:t>skal </a:t>
            </a:r>
            <a:r>
              <a:rPr lang="da-DK" dirty="0"/>
              <a:t>altid kvalitetssikres af databehandleraftale-teamet før de underskrives.</a:t>
            </a:r>
            <a:endParaRPr lang="da-DK" b="1" dirty="0"/>
          </a:p>
          <a:p>
            <a:endParaRPr lang="da-DK" dirty="0"/>
          </a:p>
        </p:txBody>
      </p:sp>
    </p:spTree>
    <p:extLst>
      <p:ext uri="{BB962C8B-B14F-4D97-AF65-F5344CB8AC3E}">
        <p14:creationId xmlns:p14="http://schemas.microsoft.com/office/powerpoint/2010/main" val="769908044"/>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 16_9 (DA)" id="{74561D78-2B9E-4EE7-9F2F-200C260FB422}" vid="{F12BD518-B94F-4633-8774-D5E7F5519B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purl.org/dc/terms/"/>
    <ds:schemaRef ds:uri="5eaab4c3-db73-4b93-9200-350b498c50e8"/>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790affa-1f64-4e58-8dd7-745390e575dd"/>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630</TotalTime>
  <Words>822</Words>
  <Application>Microsoft Macintosh PowerPoint</Application>
  <PresentationFormat>Widescreen</PresentationFormat>
  <Paragraphs>115</Paragraphs>
  <Slides>12</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Arial Black</vt:lpstr>
      <vt:lpstr>Calibri</vt:lpstr>
      <vt:lpstr>Montserrat Medium</vt:lpstr>
      <vt:lpstr>Times New Roman</vt:lpstr>
      <vt:lpstr>AAU PowerPoint</vt:lpstr>
      <vt:lpstr>Databehandleraftaler</vt:lpstr>
      <vt:lpstr>Velkommen til</vt:lpstr>
      <vt:lpstr>Hvornår skal der indgås en databehandleraftale?</vt:lpstr>
      <vt:lpstr>PowerPoint-præsentation</vt:lpstr>
      <vt:lpstr>Hvad er en databehandleraftale?</vt:lpstr>
      <vt:lpstr>Forskningsområdet</vt:lpstr>
      <vt:lpstr>Forskningsområdet</vt:lpstr>
      <vt:lpstr>Forskningsområdet</vt:lpstr>
      <vt:lpstr>Det administrative område</vt:lpstr>
      <vt:lpstr>Det administrative område</vt:lpstr>
      <vt:lpstr>Hvad kommer efter indgåelse af en databehandleraftale?</vt:lpstr>
      <vt:lpstr>Afrunding</vt:lpstr>
    </vt:vector>
  </TitlesOfParts>
  <Company>Aalborg University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Databehandleraftaler</dc:title>
  <dc:creator>Teia Melvej Stennevad</dc:creator>
  <cp:lastModifiedBy>Microsoft Office-bruger</cp:lastModifiedBy>
  <cp:revision>31</cp:revision>
  <cp:lastPrinted>2017-03-09T03:48:56Z</cp:lastPrinted>
  <dcterms:created xsi:type="dcterms:W3CDTF">2018-08-13T10:52:30Z</dcterms:created>
  <dcterms:modified xsi:type="dcterms:W3CDTF">2018-08-16T12:12:52Z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